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Actor"/>
      <p:regular r:id="rId26"/>
    </p:embeddedFont>
    <p:embeddedFont>
      <p:font typeface="Raleway Medium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1023FC-6DFE-4F74-BAD8-5152BB72916A}">
  <a:tblStyle styleId="{4B1023FC-6DFE-4F74-BAD8-5152BB729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ctor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alewayMedium-bold.fntdata"/><Relationship Id="rId27" Type="http://schemas.openxmlformats.org/officeDocument/2006/relationships/font" Target="fonts/Raleway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regular.fntdata"/><Relationship Id="rId30" Type="http://schemas.openxmlformats.org/officeDocument/2006/relationships/font" Target="fonts/Raleway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PTSans-italic.fntdata"/><Relationship Id="rId10" Type="http://schemas.openxmlformats.org/officeDocument/2006/relationships/slide" Target="slides/slide5.xml"/><Relationship Id="rId32" Type="http://schemas.openxmlformats.org/officeDocument/2006/relationships/font" Target="fonts/PT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ec71068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ec71068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f24ac0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9f24ac0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ec71068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ec71068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bc263f502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bc263f502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bc263f502_0_2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bc263f502_0_2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937d0541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937d0541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9ec71068a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9ec71068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bc263f5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bc263f5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bc263f502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bc263f502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937d0541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937d0541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bc263f502_0_2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bc263f502_0_2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bc263f502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bc263f502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bc263f502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bc263f502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bc263f502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bc263f502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ef048210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ef048210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400" y="918300"/>
            <a:ext cx="54009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400" y="3927000"/>
            <a:ext cx="3001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2109730" y="-1914402"/>
            <a:ext cx="12185807" cy="9449622"/>
            <a:chOff x="-2109730" y="-1914402"/>
            <a:chExt cx="12185807" cy="9449622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865362">
              <a:off x="6203811" y="-909384"/>
              <a:ext cx="3640609" cy="3583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433355">
              <a:off x="-1482175" y="-1460875"/>
              <a:ext cx="2441585" cy="283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321863">
              <a:off x="4911687" y="4520824"/>
              <a:ext cx="2441586" cy="2832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1912050" y="3033400"/>
            <a:ext cx="53199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1912038" y="4079225"/>
            <a:ext cx="531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4" name="Google Shape;84;p11"/>
          <p:cNvGrpSpPr/>
          <p:nvPr/>
        </p:nvGrpSpPr>
        <p:grpSpPr>
          <a:xfrm>
            <a:off x="-987584" y="-1134503"/>
            <a:ext cx="14296427" cy="8159112"/>
            <a:chOff x="-987584" y="-1134503"/>
            <a:chExt cx="14296427" cy="8159112"/>
          </a:xfrm>
        </p:grpSpPr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071033">
              <a:off x="-397830" y="-749750"/>
              <a:ext cx="2222456" cy="2578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06743">
              <a:off x="8106875" y="1572600"/>
              <a:ext cx="4599475" cy="4898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title"/>
          </p:nvPr>
        </p:nvSpPr>
        <p:spPr>
          <a:xfrm>
            <a:off x="720125" y="1828725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20125" y="2251207"/>
            <a:ext cx="228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3866400" y="1828725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4" type="subTitle"/>
          </p:nvPr>
        </p:nvSpPr>
        <p:spPr>
          <a:xfrm>
            <a:off x="3866400" y="2251207"/>
            <a:ext cx="228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5" type="title"/>
          </p:nvPr>
        </p:nvSpPr>
        <p:spPr>
          <a:xfrm>
            <a:off x="720125" y="3532768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720125" y="3955250"/>
            <a:ext cx="228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7" type="title"/>
          </p:nvPr>
        </p:nvSpPr>
        <p:spPr>
          <a:xfrm>
            <a:off x="3866400" y="3532769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866400" y="3955250"/>
            <a:ext cx="228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9" type="title"/>
          </p:nvPr>
        </p:nvSpPr>
        <p:spPr>
          <a:xfrm>
            <a:off x="720124" y="121598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720124" y="292003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14" type="title"/>
          </p:nvPr>
        </p:nvSpPr>
        <p:spPr>
          <a:xfrm>
            <a:off x="3866400" y="121598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15" type="title"/>
          </p:nvPr>
        </p:nvSpPr>
        <p:spPr>
          <a:xfrm>
            <a:off x="3866400" y="292003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3" name="Google Shape;103;p13"/>
          <p:cNvGrpSpPr/>
          <p:nvPr/>
        </p:nvGrpSpPr>
        <p:grpSpPr>
          <a:xfrm>
            <a:off x="-1386925" y="-1392050"/>
            <a:ext cx="12119125" cy="4999622"/>
            <a:chOff x="-1386925" y="-1392050"/>
            <a:chExt cx="12119125" cy="4999622"/>
          </a:xfrm>
        </p:grpSpPr>
        <p:pic>
          <p:nvPicPr>
            <p:cNvPr id="104" name="Google Shape;10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62900" y="-1392050"/>
              <a:ext cx="2769300" cy="203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86925" y="1510447"/>
              <a:ext cx="1969203" cy="209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>
            <p:ph type="title"/>
          </p:nvPr>
        </p:nvSpPr>
        <p:spPr>
          <a:xfrm>
            <a:off x="713400" y="2093998"/>
            <a:ext cx="29697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4"/>
          <p:cNvSpPr txBox="1"/>
          <p:nvPr>
            <p:ph hasCustomPrompt="1" idx="2" type="title"/>
          </p:nvPr>
        </p:nvSpPr>
        <p:spPr>
          <a:xfrm>
            <a:off x="2562699" y="1240448"/>
            <a:ext cx="11205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713400" y="2944073"/>
            <a:ext cx="2969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>
            <p:ph type="title"/>
          </p:nvPr>
        </p:nvSpPr>
        <p:spPr>
          <a:xfrm>
            <a:off x="3768823" y="3125850"/>
            <a:ext cx="466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3768800" y="1463550"/>
            <a:ext cx="46620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" name="Google Shape;115;p15"/>
          <p:cNvGrpSpPr/>
          <p:nvPr/>
        </p:nvGrpSpPr>
        <p:grpSpPr>
          <a:xfrm>
            <a:off x="-1601401" y="-714450"/>
            <a:ext cx="4688826" cy="7385475"/>
            <a:chOff x="-1601401" y="-714450"/>
            <a:chExt cx="4688826" cy="7385475"/>
          </a:xfrm>
        </p:grpSpPr>
        <p:pic>
          <p:nvPicPr>
            <p:cNvPr id="116" name="Google Shape;11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601401" y="2765775"/>
              <a:ext cx="3452226" cy="390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210076" y="-699550"/>
              <a:ext cx="1892249" cy="186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120" name="Google Shape;120;p1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6"/>
          <p:cNvGrpSpPr/>
          <p:nvPr/>
        </p:nvGrpSpPr>
        <p:grpSpPr>
          <a:xfrm>
            <a:off x="-1318349" y="-1793050"/>
            <a:ext cx="12536251" cy="7800450"/>
            <a:chOff x="-1318349" y="-1793050"/>
            <a:chExt cx="12536251" cy="7800450"/>
          </a:xfrm>
        </p:grpSpPr>
        <p:pic>
          <p:nvPicPr>
            <p:cNvPr id="122" name="Google Shape;12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660075">
              <a:off x="16052" y="4091955"/>
              <a:ext cx="331308" cy="1540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" name="Google Shape;123;p16"/>
            <p:cNvGrpSpPr/>
            <p:nvPr/>
          </p:nvGrpSpPr>
          <p:grpSpPr>
            <a:xfrm>
              <a:off x="-1318349" y="-1793050"/>
              <a:ext cx="12536251" cy="7800450"/>
              <a:chOff x="-1318349" y="-1793050"/>
              <a:chExt cx="12536251" cy="7800450"/>
            </a:xfrm>
          </p:grpSpPr>
          <p:pic>
            <p:nvPicPr>
              <p:cNvPr id="124" name="Google Shape;124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1318349" y="4510800"/>
                <a:ext cx="2038349" cy="1496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501130">
                <a:off x="7869530" y="-1299345"/>
                <a:ext cx="2659218" cy="30849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" name="Google Shape;126;p16"/>
            <p:cNvGrpSpPr/>
            <p:nvPr/>
          </p:nvGrpSpPr>
          <p:grpSpPr>
            <a:xfrm flipH="1" rot="10800000">
              <a:off x="7683514" y="-224435"/>
              <a:ext cx="1411827" cy="1472178"/>
              <a:chOff x="1824564" y="3380784"/>
              <a:chExt cx="1411827" cy="1472178"/>
            </a:xfrm>
          </p:grpSpPr>
          <p:pic>
            <p:nvPicPr>
              <p:cNvPr id="127" name="Google Shape;127;p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824564" y="460709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139925">
                <a:off x="2889027" y="3430515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-1492349" y="-1997325"/>
            <a:ext cx="12659425" cy="9170921"/>
            <a:chOff x="-1492349" y="-1997325"/>
            <a:chExt cx="12659425" cy="9170921"/>
          </a:xfrm>
        </p:grpSpPr>
        <p:pic>
          <p:nvPicPr>
            <p:cNvPr id="132" name="Google Shape;13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945526">
              <a:off x="-1007736" y="-922159"/>
              <a:ext cx="1823222" cy="2115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140051" y="-1973300"/>
              <a:ext cx="3051051" cy="30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828734">
              <a:off x="4116713" y="4831291"/>
              <a:ext cx="1823223" cy="2115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2673197" y="1602150"/>
            <a:ext cx="37977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2673175" y="2710350"/>
            <a:ext cx="3797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0" name="Google Shape;140;p18"/>
          <p:cNvGrpSpPr/>
          <p:nvPr/>
        </p:nvGrpSpPr>
        <p:grpSpPr>
          <a:xfrm>
            <a:off x="-2203768" y="-2006180"/>
            <a:ext cx="13580592" cy="8879994"/>
            <a:chOff x="-2203768" y="-2006180"/>
            <a:chExt cx="13580592" cy="8879994"/>
          </a:xfrm>
        </p:grpSpPr>
        <p:grpSp>
          <p:nvGrpSpPr>
            <p:cNvPr id="141" name="Google Shape;141;p18"/>
            <p:cNvGrpSpPr/>
            <p:nvPr/>
          </p:nvGrpSpPr>
          <p:grpSpPr>
            <a:xfrm>
              <a:off x="-230053" y="268402"/>
              <a:ext cx="6894499" cy="2029991"/>
              <a:chOff x="-230053" y="268402"/>
              <a:chExt cx="6894499" cy="2029991"/>
            </a:xfrm>
          </p:grpSpPr>
          <p:pic>
            <p:nvPicPr>
              <p:cNvPr id="142" name="Google Shape;142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2530421">
                <a:off x="-198742" y="1950811"/>
                <a:ext cx="396767" cy="2462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7633">
                <a:off x="6321626" y="298061"/>
                <a:ext cx="331309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" name="Google Shape;144;p18"/>
            <p:cNvGrpSpPr/>
            <p:nvPr/>
          </p:nvGrpSpPr>
          <p:grpSpPr>
            <a:xfrm>
              <a:off x="-2203768" y="-2006180"/>
              <a:ext cx="13580592" cy="8879994"/>
              <a:chOff x="-2203768" y="-2006180"/>
              <a:chExt cx="13580592" cy="8879994"/>
            </a:xfrm>
          </p:grpSpPr>
          <p:pic>
            <p:nvPicPr>
              <p:cNvPr id="145" name="Google Shape;145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4037715">
                <a:off x="-1669923" y="2721150"/>
                <a:ext cx="3632074" cy="3574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8708762">
                <a:off x="7465833" y="-1433947"/>
                <a:ext cx="3149476" cy="36536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9"/>
          <p:cNvGrpSpPr/>
          <p:nvPr/>
        </p:nvGrpSpPr>
        <p:grpSpPr>
          <a:xfrm>
            <a:off x="-2131476" y="-1879475"/>
            <a:ext cx="11166141" cy="6904636"/>
            <a:chOff x="-2131476" y="-1879475"/>
            <a:chExt cx="11166141" cy="6904636"/>
          </a:xfrm>
        </p:grpSpPr>
        <p:pic>
          <p:nvPicPr>
            <p:cNvPr id="150" name="Google Shape;15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145891">
              <a:off x="-1223387" y="-1296322"/>
              <a:ext cx="3431771" cy="39811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" name="Google Shape;151;p19"/>
            <p:cNvGrpSpPr/>
            <p:nvPr/>
          </p:nvGrpSpPr>
          <p:grpSpPr>
            <a:xfrm>
              <a:off x="8154562" y="4295709"/>
              <a:ext cx="880102" cy="729453"/>
              <a:chOff x="2295639" y="4334259"/>
              <a:chExt cx="880102" cy="729453"/>
            </a:xfrm>
          </p:grpSpPr>
          <p:pic>
            <p:nvPicPr>
              <p:cNvPr id="152" name="Google Shape;152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95639" y="481784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2828377" y="438399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5072225" y="3006725"/>
            <a:ext cx="33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5072225" y="1090075"/>
            <a:ext cx="3358500" cy="19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" name="Google Shape;156;p19"/>
          <p:cNvSpPr/>
          <p:nvPr>
            <p:ph idx="2" type="pic"/>
          </p:nvPr>
        </p:nvSpPr>
        <p:spPr>
          <a:xfrm>
            <a:off x="713400" y="535325"/>
            <a:ext cx="3480600" cy="4068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0"/>
          <p:cNvGrpSpPr/>
          <p:nvPr/>
        </p:nvGrpSpPr>
        <p:grpSpPr>
          <a:xfrm>
            <a:off x="4419600" y="-901426"/>
            <a:ext cx="6135899" cy="5849952"/>
            <a:chOff x="4419600" y="-901426"/>
            <a:chExt cx="6135899" cy="5849952"/>
          </a:xfrm>
        </p:grpSpPr>
        <p:pic>
          <p:nvPicPr>
            <p:cNvPr id="160" name="Google Shape;16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441097">
              <a:off x="6058636" y="-163284"/>
              <a:ext cx="3797678" cy="3737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468987" y="3378663"/>
              <a:ext cx="1520476" cy="1619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713400" y="2694900"/>
            <a:ext cx="300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713400" y="1401900"/>
            <a:ext cx="30006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121325" y="2095350"/>
            <a:ext cx="35106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121325" y="1241813"/>
            <a:ext cx="12483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121326" y="2945450"/>
            <a:ext cx="351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6235699" y="656996"/>
            <a:ext cx="3594365" cy="6272883"/>
            <a:chOff x="6235699" y="656996"/>
            <a:chExt cx="3594365" cy="6272883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7555" y="656996"/>
              <a:ext cx="374788" cy="24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18163">
              <a:off x="6703125" y="3851150"/>
              <a:ext cx="2659512" cy="2530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1"/>
          <p:cNvGrpSpPr/>
          <p:nvPr/>
        </p:nvGrpSpPr>
        <p:grpSpPr>
          <a:xfrm>
            <a:off x="-3724875" y="-1451902"/>
            <a:ext cx="9116025" cy="6959102"/>
            <a:chOff x="-3724875" y="-1451902"/>
            <a:chExt cx="9116025" cy="6959102"/>
          </a:xfrm>
        </p:grpSpPr>
        <p:pic>
          <p:nvPicPr>
            <p:cNvPr id="167" name="Google Shape;16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3426552" y="-1750225"/>
              <a:ext cx="454685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201850" y="3317900"/>
              <a:ext cx="2054500" cy="232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5431625" y="2694900"/>
            <a:ext cx="2999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5431625" y="1401900"/>
            <a:ext cx="2999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2"/>
          <p:cNvGrpSpPr/>
          <p:nvPr/>
        </p:nvGrpSpPr>
        <p:grpSpPr>
          <a:xfrm>
            <a:off x="5703853" y="-1055550"/>
            <a:ext cx="4449872" cy="5818051"/>
            <a:chOff x="5703853" y="-1055550"/>
            <a:chExt cx="4449872" cy="5818051"/>
          </a:xfrm>
        </p:grpSpPr>
        <p:pic>
          <p:nvPicPr>
            <p:cNvPr id="174" name="Google Shape;17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6332900" y="941675"/>
              <a:ext cx="3851151" cy="37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3853" y="-1055550"/>
              <a:ext cx="2864724" cy="267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2"/>
          <p:cNvSpPr txBox="1"/>
          <p:nvPr>
            <p:ph idx="1" type="subTitle"/>
          </p:nvPr>
        </p:nvSpPr>
        <p:spPr>
          <a:xfrm>
            <a:off x="713400" y="2694900"/>
            <a:ext cx="2999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713400" y="1401900"/>
            <a:ext cx="2999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13275" y="1152475"/>
            <a:ext cx="77175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2" name="Google Shape;182;p23"/>
          <p:cNvGrpSpPr/>
          <p:nvPr/>
        </p:nvGrpSpPr>
        <p:grpSpPr>
          <a:xfrm>
            <a:off x="-1417375" y="-1303774"/>
            <a:ext cx="11741249" cy="7501625"/>
            <a:chOff x="-1417375" y="-1303774"/>
            <a:chExt cx="11741249" cy="7501625"/>
          </a:xfrm>
        </p:grpSpPr>
        <p:pic>
          <p:nvPicPr>
            <p:cNvPr id="183" name="Google Shape;18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8647">
              <a:off x="7911638" y="3483223"/>
              <a:ext cx="2158621" cy="2504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23"/>
            <p:cNvGrpSpPr/>
            <p:nvPr/>
          </p:nvGrpSpPr>
          <p:grpSpPr>
            <a:xfrm>
              <a:off x="-5" y="1301909"/>
              <a:ext cx="9095346" cy="3782503"/>
              <a:chOff x="-5" y="1301909"/>
              <a:chExt cx="9095346" cy="3782503"/>
            </a:xfrm>
          </p:grpSpPr>
          <p:grpSp>
            <p:nvGrpSpPr>
              <p:cNvPr id="185" name="Google Shape;185;p23"/>
              <p:cNvGrpSpPr/>
              <p:nvPr/>
            </p:nvGrpSpPr>
            <p:grpSpPr>
              <a:xfrm>
                <a:off x="7683514" y="3612234"/>
                <a:ext cx="1411827" cy="1472178"/>
                <a:chOff x="1824564" y="3380784"/>
                <a:chExt cx="1411827" cy="1472178"/>
              </a:xfrm>
            </p:grpSpPr>
            <p:pic>
              <p:nvPicPr>
                <p:cNvPr id="186" name="Google Shape;186;p2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824564" y="4607099"/>
                  <a:ext cx="391003" cy="245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7" name="Google Shape;187;p2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1139925">
                  <a:off x="2889027" y="3430515"/>
                  <a:ext cx="331308" cy="1540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88" name="Google Shape;188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16052" y="13516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9" name="Google Shape;18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216829">
              <a:off x="-1239649" y="-1032514"/>
              <a:ext cx="2219924" cy="21122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type="title"/>
          </p:nvPr>
        </p:nvSpPr>
        <p:spPr>
          <a:xfrm>
            <a:off x="713400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2" type="title"/>
          </p:nvPr>
        </p:nvSpPr>
        <p:spPr>
          <a:xfrm>
            <a:off x="1933880" y="1379975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4"/>
          <p:cNvSpPr txBox="1"/>
          <p:nvPr>
            <p:ph idx="1" type="subTitle"/>
          </p:nvPr>
        </p:nvSpPr>
        <p:spPr>
          <a:xfrm>
            <a:off x="1933880" y="1809524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3" type="title"/>
          </p:nvPr>
        </p:nvSpPr>
        <p:spPr>
          <a:xfrm>
            <a:off x="1933876" y="3050476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4"/>
          <p:cNvSpPr txBox="1"/>
          <p:nvPr>
            <p:ph idx="4" type="subTitle"/>
          </p:nvPr>
        </p:nvSpPr>
        <p:spPr>
          <a:xfrm>
            <a:off x="1933876" y="3480025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" name="Google Shape;197;p24"/>
          <p:cNvGrpSpPr/>
          <p:nvPr/>
        </p:nvGrpSpPr>
        <p:grpSpPr>
          <a:xfrm>
            <a:off x="162552" y="182009"/>
            <a:ext cx="10179650" cy="6285416"/>
            <a:chOff x="162552" y="182009"/>
            <a:chExt cx="10179650" cy="6285416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39225">
              <a:off x="177570" y="221897"/>
              <a:ext cx="393650" cy="18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5348" y="1323925"/>
              <a:ext cx="4546854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2" type="title"/>
          </p:nvPr>
        </p:nvSpPr>
        <p:spPr>
          <a:xfrm>
            <a:off x="1518817" y="3362600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1518817" y="3792148"/>
            <a:ext cx="295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3" type="title"/>
          </p:nvPr>
        </p:nvSpPr>
        <p:spPr>
          <a:xfrm>
            <a:off x="4665383" y="3362600"/>
            <a:ext cx="2959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5"/>
          <p:cNvSpPr txBox="1"/>
          <p:nvPr>
            <p:ph idx="4" type="subTitle"/>
          </p:nvPr>
        </p:nvSpPr>
        <p:spPr>
          <a:xfrm>
            <a:off x="4665383" y="3792148"/>
            <a:ext cx="295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7" name="Google Shape;207;p25"/>
          <p:cNvGrpSpPr/>
          <p:nvPr/>
        </p:nvGrpSpPr>
        <p:grpSpPr>
          <a:xfrm>
            <a:off x="-1733675" y="-182375"/>
            <a:ext cx="12911150" cy="5363975"/>
            <a:chOff x="-1733675" y="-182375"/>
            <a:chExt cx="12911150" cy="5363975"/>
          </a:xfrm>
        </p:grpSpPr>
        <p:grpSp>
          <p:nvGrpSpPr>
            <p:cNvPr id="208" name="Google Shape;208;p25"/>
            <p:cNvGrpSpPr/>
            <p:nvPr/>
          </p:nvGrpSpPr>
          <p:grpSpPr>
            <a:xfrm>
              <a:off x="-1733675" y="-182375"/>
              <a:ext cx="12911150" cy="5363975"/>
              <a:chOff x="-1733675" y="-182375"/>
              <a:chExt cx="12911150" cy="5363975"/>
            </a:xfrm>
          </p:grpSpPr>
          <p:grpSp>
            <p:nvGrpSpPr>
              <p:cNvPr id="209" name="Google Shape;209;p25"/>
              <p:cNvGrpSpPr/>
              <p:nvPr/>
            </p:nvGrpSpPr>
            <p:grpSpPr>
              <a:xfrm>
                <a:off x="-1733675" y="-182375"/>
                <a:ext cx="12911150" cy="5363975"/>
                <a:chOff x="-1733675" y="-182375"/>
                <a:chExt cx="12911150" cy="5363975"/>
              </a:xfrm>
            </p:grpSpPr>
            <p:pic>
              <p:nvPicPr>
                <p:cNvPr id="210" name="Google Shape;210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5400000">
                  <a:off x="-1796075" y="2672250"/>
                  <a:ext cx="2571750" cy="2446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1" name="Google Shape;211;p2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400000">
                  <a:off x="8046038" y="297562"/>
                  <a:ext cx="3611374" cy="2651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2" name="Google Shape;212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430725" y="3023538"/>
                <a:ext cx="465674" cy="292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3" name="Google Shape;21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37725" y="3890288"/>
              <a:ext cx="445310" cy="292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739225">
              <a:off x="-128955" y="1576247"/>
              <a:ext cx="393650" cy="183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6"/>
          <p:cNvGrpSpPr/>
          <p:nvPr/>
        </p:nvGrpSpPr>
        <p:grpSpPr>
          <a:xfrm>
            <a:off x="-2165624" y="-773776"/>
            <a:ext cx="13891824" cy="6085426"/>
            <a:chOff x="-2165624" y="-773776"/>
            <a:chExt cx="13891824" cy="6085426"/>
          </a:xfrm>
        </p:grpSpPr>
        <p:pic>
          <p:nvPicPr>
            <p:cNvPr id="218" name="Google Shape;21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53664" y="4721774"/>
              <a:ext cx="391003" cy="245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9" name="Google Shape;219;p26"/>
            <p:cNvGrpSpPr/>
            <p:nvPr/>
          </p:nvGrpSpPr>
          <p:grpSpPr>
            <a:xfrm>
              <a:off x="-2165624" y="-773776"/>
              <a:ext cx="13891824" cy="6085426"/>
              <a:chOff x="-2165624" y="-773776"/>
              <a:chExt cx="13891824" cy="6085426"/>
            </a:xfrm>
          </p:grpSpPr>
          <p:pic>
            <p:nvPicPr>
              <p:cNvPr id="220" name="Google Shape;220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863996">
                <a:off x="-1588185" y="-359376"/>
                <a:ext cx="2265296" cy="2562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8643624" y="2028825"/>
                <a:ext cx="3082575" cy="328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2" name="Google Shape;222;p2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1040713" y="1410225"/>
            <a:ext cx="3241800" cy="27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2" type="subTitle"/>
          </p:nvPr>
        </p:nvSpPr>
        <p:spPr>
          <a:xfrm>
            <a:off x="4861495" y="1410225"/>
            <a:ext cx="3241800" cy="27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3_1_1_2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7"/>
          <p:cNvGrpSpPr/>
          <p:nvPr/>
        </p:nvGrpSpPr>
        <p:grpSpPr>
          <a:xfrm>
            <a:off x="-1417375" y="-1303774"/>
            <a:ext cx="11741249" cy="7501625"/>
            <a:chOff x="-1417375" y="-1303774"/>
            <a:chExt cx="11741249" cy="7501625"/>
          </a:xfrm>
        </p:grpSpPr>
        <p:pic>
          <p:nvPicPr>
            <p:cNvPr id="228" name="Google Shape;22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8647">
              <a:off x="7911638" y="3483223"/>
              <a:ext cx="2158621" cy="2504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" name="Google Shape;229;p27"/>
            <p:cNvGrpSpPr/>
            <p:nvPr/>
          </p:nvGrpSpPr>
          <p:grpSpPr>
            <a:xfrm>
              <a:off x="-5" y="1301909"/>
              <a:ext cx="9095346" cy="3782503"/>
              <a:chOff x="-5" y="1301909"/>
              <a:chExt cx="9095346" cy="3782503"/>
            </a:xfrm>
          </p:grpSpPr>
          <p:grpSp>
            <p:nvGrpSpPr>
              <p:cNvPr id="230" name="Google Shape;230;p27"/>
              <p:cNvGrpSpPr/>
              <p:nvPr/>
            </p:nvGrpSpPr>
            <p:grpSpPr>
              <a:xfrm>
                <a:off x="7683514" y="3612234"/>
                <a:ext cx="1411827" cy="1472178"/>
                <a:chOff x="1824564" y="3380784"/>
                <a:chExt cx="1411827" cy="1472178"/>
              </a:xfrm>
            </p:grpSpPr>
            <p:pic>
              <p:nvPicPr>
                <p:cNvPr id="231" name="Google Shape;231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824564" y="4607099"/>
                  <a:ext cx="391003" cy="245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2" name="Google Shape;232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1139925">
                  <a:off x="2889027" y="3430515"/>
                  <a:ext cx="331308" cy="1540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33" name="Google Shape;233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16052" y="13516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" name="Google Shape;23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216829">
              <a:off x="-1239649" y="-1032514"/>
              <a:ext cx="2219924" cy="2112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713275" y="1410225"/>
            <a:ext cx="38586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27"/>
          <p:cNvSpPr txBox="1"/>
          <p:nvPr>
            <p:ph idx="2" type="subTitle"/>
          </p:nvPr>
        </p:nvSpPr>
        <p:spPr>
          <a:xfrm>
            <a:off x="4572027" y="1410225"/>
            <a:ext cx="38586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8"/>
          <p:cNvGrpSpPr/>
          <p:nvPr/>
        </p:nvGrpSpPr>
        <p:grpSpPr>
          <a:xfrm>
            <a:off x="-1076325" y="-1381875"/>
            <a:ext cx="13304774" cy="6637200"/>
            <a:chOff x="-1076325" y="-1381875"/>
            <a:chExt cx="13304774" cy="6637200"/>
          </a:xfrm>
        </p:grpSpPr>
        <p:grpSp>
          <p:nvGrpSpPr>
            <p:cNvPr id="241" name="Google Shape;241;p28"/>
            <p:cNvGrpSpPr/>
            <p:nvPr/>
          </p:nvGrpSpPr>
          <p:grpSpPr>
            <a:xfrm>
              <a:off x="-1076325" y="-1381875"/>
              <a:ext cx="13304774" cy="6637200"/>
              <a:chOff x="-1076325" y="-1381875"/>
              <a:chExt cx="13304774" cy="6637200"/>
            </a:xfrm>
          </p:grpSpPr>
          <p:pic>
            <p:nvPicPr>
              <p:cNvPr id="242" name="Google Shape;242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069873" y="-1381875"/>
                <a:ext cx="4158576" cy="39567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-1363538" y="3381337"/>
                <a:ext cx="2161201" cy="1586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" name="Google Shape;24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6005" y="4740946"/>
              <a:ext cx="374788" cy="246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idx="2" type="title"/>
          </p:nvPr>
        </p:nvSpPr>
        <p:spPr>
          <a:xfrm>
            <a:off x="713400" y="2790732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28"/>
          <p:cNvSpPr txBox="1"/>
          <p:nvPr>
            <p:ph idx="1" type="subTitle"/>
          </p:nvPr>
        </p:nvSpPr>
        <p:spPr>
          <a:xfrm>
            <a:off x="713400" y="3318431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3" type="title"/>
          </p:nvPr>
        </p:nvSpPr>
        <p:spPr>
          <a:xfrm>
            <a:off x="3369386" y="2790732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28"/>
          <p:cNvSpPr txBox="1"/>
          <p:nvPr>
            <p:ph idx="4" type="subTitle"/>
          </p:nvPr>
        </p:nvSpPr>
        <p:spPr>
          <a:xfrm>
            <a:off x="3369375" y="3318432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5" type="title"/>
          </p:nvPr>
        </p:nvSpPr>
        <p:spPr>
          <a:xfrm>
            <a:off x="6025372" y="2790732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28"/>
          <p:cNvSpPr txBox="1"/>
          <p:nvPr>
            <p:ph idx="6" type="subTitle"/>
          </p:nvPr>
        </p:nvSpPr>
        <p:spPr>
          <a:xfrm>
            <a:off x="6025368" y="3318432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2" type="title"/>
          </p:nvPr>
        </p:nvSpPr>
        <p:spPr>
          <a:xfrm>
            <a:off x="1828277" y="1554925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1828277" y="1984472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3" type="title"/>
          </p:nvPr>
        </p:nvSpPr>
        <p:spPr>
          <a:xfrm>
            <a:off x="5683550" y="1567700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9"/>
          <p:cNvSpPr txBox="1"/>
          <p:nvPr>
            <p:ph idx="4" type="subTitle"/>
          </p:nvPr>
        </p:nvSpPr>
        <p:spPr>
          <a:xfrm>
            <a:off x="5683551" y="199724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9"/>
          <p:cNvSpPr txBox="1"/>
          <p:nvPr>
            <p:ph idx="5" type="title"/>
          </p:nvPr>
        </p:nvSpPr>
        <p:spPr>
          <a:xfrm>
            <a:off x="1828277" y="3118455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9"/>
          <p:cNvSpPr txBox="1"/>
          <p:nvPr>
            <p:ph idx="6" type="subTitle"/>
          </p:nvPr>
        </p:nvSpPr>
        <p:spPr>
          <a:xfrm>
            <a:off x="1828277" y="354800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7" type="title"/>
          </p:nvPr>
        </p:nvSpPr>
        <p:spPr>
          <a:xfrm>
            <a:off x="5683550" y="3118455"/>
            <a:ext cx="2002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9"/>
          <p:cNvSpPr txBox="1"/>
          <p:nvPr>
            <p:ph idx="8" type="subTitle"/>
          </p:nvPr>
        </p:nvSpPr>
        <p:spPr>
          <a:xfrm>
            <a:off x="5683551" y="354800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3" name="Google Shape;263;p29"/>
          <p:cNvGrpSpPr/>
          <p:nvPr/>
        </p:nvGrpSpPr>
        <p:grpSpPr>
          <a:xfrm>
            <a:off x="-1771650" y="-1278724"/>
            <a:ext cx="13993375" cy="6281985"/>
            <a:chOff x="-1771650" y="-1278724"/>
            <a:chExt cx="13993375" cy="6281985"/>
          </a:xfrm>
        </p:grpSpPr>
        <p:grpSp>
          <p:nvGrpSpPr>
            <p:cNvPr id="264" name="Google Shape;264;p29"/>
            <p:cNvGrpSpPr/>
            <p:nvPr/>
          </p:nvGrpSpPr>
          <p:grpSpPr>
            <a:xfrm>
              <a:off x="7891012" y="4503859"/>
              <a:ext cx="880102" cy="499403"/>
              <a:chOff x="2579914" y="4280584"/>
              <a:chExt cx="880102" cy="499403"/>
            </a:xfrm>
          </p:grpSpPr>
          <p:pic>
            <p:nvPicPr>
              <p:cNvPr id="265" name="Google Shape;265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79914" y="4534124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139925">
                <a:off x="3112652" y="4330315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7" name="Google Shape;267;p29"/>
            <p:cNvGrpSpPr/>
            <p:nvPr/>
          </p:nvGrpSpPr>
          <p:grpSpPr>
            <a:xfrm>
              <a:off x="-1771650" y="-1278724"/>
              <a:ext cx="13993375" cy="5834599"/>
              <a:chOff x="-1771650" y="-1278724"/>
              <a:chExt cx="13993375" cy="5834599"/>
            </a:xfrm>
          </p:grpSpPr>
          <p:pic>
            <p:nvPicPr>
              <p:cNvPr id="268" name="Google Shape;268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5400000">
                <a:off x="-1831400" y="-1218974"/>
                <a:ext cx="2462651" cy="23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8801100" y="587625"/>
                <a:ext cx="3420625" cy="396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2" type="title"/>
          </p:nvPr>
        </p:nvSpPr>
        <p:spPr>
          <a:xfrm>
            <a:off x="713400" y="3118415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0"/>
          <p:cNvSpPr txBox="1"/>
          <p:nvPr>
            <p:ph idx="1" type="subTitle"/>
          </p:nvPr>
        </p:nvSpPr>
        <p:spPr>
          <a:xfrm>
            <a:off x="713400" y="3547965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0"/>
          <p:cNvSpPr txBox="1"/>
          <p:nvPr>
            <p:ph idx="3" type="title"/>
          </p:nvPr>
        </p:nvSpPr>
        <p:spPr>
          <a:xfrm>
            <a:off x="3522535" y="3118415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0"/>
          <p:cNvSpPr txBox="1"/>
          <p:nvPr>
            <p:ph idx="4" type="subTitle"/>
          </p:nvPr>
        </p:nvSpPr>
        <p:spPr>
          <a:xfrm>
            <a:off x="3522526" y="3547965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5" type="title"/>
          </p:nvPr>
        </p:nvSpPr>
        <p:spPr>
          <a:xfrm>
            <a:off x="6331650" y="3118415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30"/>
          <p:cNvSpPr txBox="1"/>
          <p:nvPr>
            <p:ph idx="6" type="subTitle"/>
          </p:nvPr>
        </p:nvSpPr>
        <p:spPr>
          <a:xfrm>
            <a:off x="6331650" y="3547965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0"/>
          <p:cNvSpPr txBox="1"/>
          <p:nvPr>
            <p:ph idx="7" type="title"/>
          </p:nvPr>
        </p:nvSpPr>
        <p:spPr>
          <a:xfrm>
            <a:off x="713400" y="1560090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0"/>
          <p:cNvSpPr txBox="1"/>
          <p:nvPr>
            <p:ph idx="8" type="subTitle"/>
          </p:nvPr>
        </p:nvSpPr>
        <p:spPr>
          <a:xfrm>
            <a:off x="713400" y="1989639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0"/>
          <p:cNvSpPr txBox="1"/>
          <p:nvPr>
            <p:ph idx="9" type="title"/>
          </p:nvPr>
        </p:nvSpPr>
        <p:spPr>
          <a:xfrm>
            <a:off x="3522535" y="1560090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0"/>
          <p:cNvSpPr txBox="1"/>
          <p:nvPr>
            <p:ph idx="13" type="subTitle"/>
          </p:nvPr>
        </p:nvSpPr>
        <p:spPr>
          <a:xfrm>
            <a:off x="3522526" y="1989640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0"/>
          <p:cNvSpPr txBox="1"/>
          <p:nvPr>
            <p:ph idx="14" type="title"/>
          </p:nvPr>
        </p:nvSpPr>
        <p:spPr>
          <a:xfrm>
            <a:off x="6331650" y="1560090"/>
            <a:ext cx="2099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0"/>
          <p:cNvSpPr txBox="1"/>
          <p:nvPr>
            <p:ph idx="15" type="subTitle"/>
          </p:nvPr>
        </p:nvSpPr>
        <p:spPr>
          <a:xfrm>
            <a:off x="6331650" y="1989640"/>
            <a:ext cx="2099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5" name="Google Shape;285;p30"/>
          <p:cNvGrpSpPr/>
          <p:nvPr/>
        </p:nvGrpSpPr>
        <p:grpSpPr>
          <a:xfrm>
            <a:off x="-3435477" y="-1860925"/>
            <a:ext cx="19054001" cy="8564525"/>
            <a:chOff x="-3435477" y="-1860925"/>
            <a:chExt cx="19054001" cy="8564525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-79836" y="818799"/>
              <a:ext cx="6468676" cy="4158694"/>
              <a:chOff x="-79836" y="818799"/>
              <a:chExt cx="6468676" cy="4158694"/>
            </a:xfrm>
          </p:grpSpPr>
          <p:pic>
            <p:nvPicPr>
              <p:cNvPr id="287" name="Google Shape;287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79836" y="81879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139925">
                <a:off x="6041451" y="4773536"/>
                <a:ext cx="331308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30"/>
            <p:cNvGrpSpPr/>
            <p:nvPr/>
          </p:nvGrpSpPr>
          <p:grpSpPr>
            <a:xfrm>
              <a:off x="-3435477" y="-1860925"/>
              <a:ext cx="19054001" cy="8564525"/>
              <a:chOff x="-3435477" y="-1860925"/>
              <a:chExt cx="19054001" cy="8564525"/>
            </a:xfrm>
          </p:grpSpPr>
          <p:pic>
            <p:nvPicPr>
              <p:cNvPr id="290" name="Google Shape;290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-3435477" y="1560100"/>
                <a:ext cx="4546854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613077" y="-1860925"/>
                <a:ext cx="7005447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75" y="1152475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-1417375" y="-1303774"/>
            <a:ext cx="11741249" cy="7501625"/>
            <a:chOff x="-1417375" y="-1303774"/>
            <a:chExt cx="11741249" cy="7501625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8647">
              <a:off x="7911638" y="3483223"/>
              <a:ext cx="2158621" cy="2504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30;p4"/>
            <p:cNvGrpSpPr/>
            <p:nvPr/>
          </p:nvGrpSpPr>
          <p:grpSpPr>
            <a:xfrm>
              <a:off x="-5" y="1301909"/>
              <a:ext cx="9095346" cy="3782503"/>
              <a:chOff x="-5" y="1301909"/>
              <a:chExt cx="9095346" cy="3782503"/>
            </a:xfrm>
          </p:grpSpPr>
          <p:grpSp>
            <p:nvGrpSpPr>
              <p:cNvPr id="31" name="Google Shape;31;p4"/>
              <p:cNvGrpSpPr/>
              <p:nvPr/>
            </p:nvGrpSpPr>
            <p:grpSpPr>
              <a:xfrm>
                <a:off x="7683514" y="3612234"/>
                <a:ext cx="1411827" cy="1472178"/>
                <a:chOff x="1824564" y="3380784"/>
                <a:chExt cx="1411827" cy="1472178"/>
              </a:xfrm>
            </p:grpSpPr>
            <p:pic>
              <p:nvPicPr>
                <p:cNvPr id="32" name="Google Shape;32;p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824564" y="4607099"/>
                  <a:ext cx="391003" cy="245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Google Shape;33;p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1139925">
                  <a:off x="2889027" y="3430515"/>
                  <a:ext cx="331308" cy="1540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4" name="Google Shape;34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16052" y="13516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" name="Google Shape;3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216829">
              <a:off x="-1239649" y="-1032514"/>
              <a:ext cx="2219924" cy="21122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>
            <p:ph hasCustomPrompt="1" type="title"/>
          </p:nvPr>
        </p:nvSpPr>
        <p:spPr>
          <a:xfrm>
            <a:off x="1068525" y="2123574"/>
            <a:ext cx="21039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31"/>
          <p:cNvSpPr txBox="1"/>
          <p:nvPr>
            <p:ph idx="1" type="subTitle"/>
          </p:nvPr>
        </p:nvSpPr>
        <p:spPr>
          <a:xfrm>
            <a:off x="1068525" y="3111573"/>
            <a:ext cx="2103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hasCustomPrompt="1" idx="2" type="title"/>
          </p:nvPr>
        </p:nvSpPr>
        <p:spPr>
          <a:xfrm>
            <a:off x="3520128" y="2123574"/>
            <a:ext cx="21039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1"/>
          <p:cNvSpPr txBox="1"/>
          <p:nvPr>
            <p:ph idx="3" type="subTitle"/>
          </p:nvPr>
        </p:nvSpPr>
        <p:spPr>
          <a:xfrm>
            <a:off x="3520125" y="3111574"/>
            <a:ext cx="2103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hasCustomPrompt="1" idx="4" type="title"/>
          </p:nvPr>
        </p:nvSpPr>
        <p:spPr>
          <a:xfrm>
            <a:off x="5971718" y="2123574"/>
            <a:ext cx="21039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31"/>
          <p:cNvSpPr txBox="1"/>
          <p:nvPr>
            <p:ph idx="5" type="subTitle"/>
          </p:nvPr>
        </p:nvSpPr>
        <p:spPr>
          <a:xfrm>
            <a:off x="5971721" y="3111574"/>
            <a:ext cx="2103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00" name="Google Shape;300;p31"/>
          <p:cNvGrpSpPr/>
          <p:nvPr/>
        </p:nvGrpSpPr>
        <p:grpSpPr>
          <a:xfrm>
            <a:off x="-3230300" y="-1489450"/>
            <a:ext cx="14018700" cy="7565324"/>
            <a:chOff x="-3230300" y="-1489450"/>
            <a:chExt cx="14018700" cy="7565324"/>
          </a:xfrm>
        </p:grpSpPr>
        <p:pic>
          <p:nvPicPr>
            <p:cNvPr id="301" name="Google Shape;30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230300" y="-1489450"/>
              <a:ext cx="4122575" cy="405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7766462" y="3053937"/>
              <a:ext cx="3485075" cy="255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>
            <p:ph hasCustomPrompt="1" type="title"/>
          </p:nvPr>
        </p:nvSpPr>
        <p:spPr>
          <a:xfrm>
            <a:off x="1521513" y="2337475"/>
            <a:ext cx="245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6" name="Google Shape;306;p32"/>
          <p:cNvSpPr txBox="1"/>
          <p:nvPr>
            <p:ph hasCustomPrompt="1" idx="2" type="title"/>
          </p:nvPr>
        </p:nvSpPr>
        <p:spPr>
          <a:xfrm>
            <a:off x="5164875" y="2337475"/>
            <a:ext cx="245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7" name="Google Shape;307;p32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8" name="Google Shape;308;p32"/>
          <p:cNvSpPr txBox="1"/>
          <p:nvPr>
            <p:ph idx="4" type="title"/>
          </p:nvPr>
        </p:nvSpPr>
        <p:spPr>
          <a:xfrm>
            <a:off x="1521525" y="3221425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1521525" y="3650975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2"/>
          <p:cNvSpPr txBox="1"/>
          <p:nvPr>
            <p:ph idx="5" type="title"/>
          </p:nvPr>
        </p:nvSpPr>
        <p:spPr>
          <a:xfrm>
            <a:off x="5164886" y="3221425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2"/>
          <p:cNvSpPr txBox="1"/>
          <p:nvPr>
            <p:ph idx="6" type="subTitle"/>
          </p:nvPr>
        </p:nvSpPr>
        <p:spPr>
          <a:xfrm>
            <a:off x="5164875" y="3650975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32"/>
          <p:cNvGrpSpPr/>
          <p:nvPr/>
        </p:nvGrpSpPr>
        <p:grpSpPr>
          <a:xfrm>
            <a:off x="-2082925" y="1101988"/>
            <a:ext cx="14739480" cy="4900904"/>
            <a:chOff x="-2082925" y="1101988"/>
            <a:chExt cx="14739480" cy="4900904"/>
          </a:xfrm>
        </p:grpSpPr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455677">
              <a:off x="8316423" y="1800025"/>
              <a:ext cx="3769700" cy="358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82925" y="1101988"/>
              <a:ext cx="2598531" cy="2939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" name="Google Shape;315;p32"/>
            <p:cNvGrpSpPr/>
            <p:nvPr/>
          </p:nvGrpSpPr>
          <p:grpSpPr>
            <a:xfrm flipH="1">
              <a:off x="-119613" y="4015059"/>
              <a:ext cx="880102" cy="499403"/>
              <a:chOff x="2571814" y="4053609"/>
              <a:chExt cx="880102" cy="499403"/>
            </a:xfrm>
          </p:grpSpPr>
          <p:pic>
            <p:nvPicPr>
              <p:cNvPr id="316" name="Google Shape;31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71814" y="430714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1139925">
                <a:off x="3104552" y="41033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" name="Google Shape;31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17438" y="1563888"/>
              <a:ext cx="468173" cy="2926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3"/>
          <p:cNvGrpSpPr/>
          <p:nvPr/>
        </p:nvGrpSpPr>
        <p:grpSpPr>
          <a:xfrm>
            <a:off x="-4164675" y="-2040023"/>
            <a:ext cx="17434826" cy="8677299"/>
            <a:chOff x="-4164675" y="-2040023"/>
            <a:chExt cx="17434826" cy="8677299"/>
          </a:xfrm>
        </p:grpSpPr>
        <p:pic>
          <p:nvPicPr>
            <p:cNvPr id="322" name="Google Shape;32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961811">
              <a:off x="-3932827" y="-1606035"/>
              <a:ext cx="4568377" cy="4346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20511">
              <a:off x="8315955" y="1846474"/>
              <a:ext cx="4338766" cy="41282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3"/>
          <p:cNvSpPr txBox="1"/>
          <p:nvPr>
            <p:ph hasCustomPrompt="1" type="title"/>
          </p:nvPr>
        </p:nvSpPr>
        <p:spPr>
          <a:xfrm>
            <a:off x="1250700" y="1928838"/>
            <a:ext cx="998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33"/>
          <p:cNvSpPr txBox="1"/>
          <p:nvPr>
            <p:ph hasCustomPrompt="1" idx="2" type="title"/>
          </p:nvPr>
        </p:nvSpPr>
        <p:spPr>
          <a:xfrm>
            <a:off x="4072901" y="1928838"/>
            <a:ext cx="998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33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7" name="Google Shape;327;p33"/>
          <p:cNvSpPr txBox="1"/>
          <p:nvPr>
            <p:ph idx="4" type="title"/>
          </p:nvPr>
        </p:nvSpPr>
        <p:spPr>
          <a:xfrm>
            <a:off x="713395" y="3346125"/>
            <a:ext cx="207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33"/>
          <p:cNvSpPr txBox="1"/>
          <p:nvPr>
            <p:ph idx="1" type="subTitle"/>
          </p:nvPr>
        </p:nvSpPr>
        <p:spPr>
          <a:xfrm>
            <a:off x="713395" y="3775675"/>
            <a:ext cx="207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3"/>
          <p:cNvSpPr txBox="1"/>
          <p:nvPr>
            <p:ph idx="5" type="title"/>
          </p:nvPr>
        </p:nvSpPr>
        <p:spPr>
          <a:xfrm>
            <a:off x="3535756" y="3346125"/>
            <a:ext cx="207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33"/>
          <p:cNvSpPr txBox="1"/>
          <p:nvPr>
            <p:ph idx="6" type="subTitle"/>
          </p:nvPr>
        </p:nvSpPr>
        <p:spPr>
          <a:xfrm>
            <a:off x="3535756" y="3775675"/>
            <a:ext cx="207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3"/>
          <p:cNvSpPr txBox="1"/>
          <p:nvPr>
            <p:ph hasCustomPrompt="1" idx="7" type="title"/>
          </p:nvPr>
        </p:nvSpPr>
        <p:spPr>
          <a:xfrm>
            <a:off x="6895250" y="1928838"/>
            <a:ext cx="998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33"/>
          <p:cNvSpPr txBox="1"/>
          <p:nvPr>
            <p:ph idx="8" type="title"/>
          </p:nvPr>
        </p:nvSpPr>
        <p:spPr>
          <a:xfrm>
            <a:off x="6358097" y="3346125"/>
            <a:ext cx="207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33"/>
          <p:cNvSpPr txBox="1"/>
          <p:nvPr>
            <p:ph idx="9" type="subTitle"/>
          </p:nvPr>
        </p:nvSpPr>
        <p:spPr>
          <a:xfrm>
            <a:off x="6358097" y="3775675"/>
            <a:ext cx="207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type="title"/>
          </p:nvPr>
        </p:nvSpPr>
        <p:spPr>
          <a:xfrm>
            <a:off x="4670750" y="649813"/>
            <a:ext cx="37590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337" name="Google Shape;337;p34"/>
          <p:cNvSpPr txBox="1"/>
          <p:nvPr>
            <p:ph idx="2" type="title"/>
          </p:nvPr>
        </p:nvSpPr>
        <p:spPr>
          <a:xfrm>
            <a:off x="4671900" y="1604113"/>
            <a:ext cx="37578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8" name="Google Shape;338;p34"/>
          <p:cNvSpPr txBox="1"/>
          <p:nvPr/>
        </p:nvSpPr>
        <p:spPr>
          <a:xfrm>
            <a:off x="4671905" y="3478863"/>
            <a:ext cx="37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9" name="Google Shape;339;p34"/>
          <p:cNvGrpSpPr/>
          <p:nvPr/>
        </p:nvGrpSpPr>
        <p:grpSpPr>
          <a:xfrm>
            <a:off x="-836824" y="776925"/>
            <a:ext cx="10236289" cy="4265075"/>
            <a:chOff x="-836824" y="776925"/>
            <a:chExt cx="10236289" cy="4265075"/>
          </a:xfrm>
        </p:grpSpPr>
        <p:grpSp>
          <p:nvGrpSpPr>
            <p:cNvPr id="340" name="Google Shape;340;p34"/>
            <p:cNvGrpSpPr/>
            <p:nvPr/>
          </p:nvGrpSpPr>
          <p:grpSpPr>
            <a:xfrm flipH="1">
              <a:off x="8519362" y="829259"/>
              <a:ext cx="880102" cy="499403"/>
              <a:chOff x="2571814" y="4053609"/>
              <a:chExt cx="880102" cy="499403"/>
            </a:xfrm>
          </p:grpSpPr>
          <p:pic>
            <p:nvPicPr>
              <p:cNvPr id="341" name="Google Shape;341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71814" y="430714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1139925">
                <a:off x="3104552" y="41033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3" name="Google Shape;343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836824" y="776925"/>
              <a:ext cx="4333324" cy="426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5"/>
          <p:cNvGrpSpPr/>
          <p:nvPr/>
        </p:nvGrpSpPr>
        <p:grpSpPr>
          <a:xfrm>
            <a:off x="-1137887" y="-1436350"/>
            <a:ext cx="12415488" cy="7639688"/>
            <a:chOff x="-1137887" y="-1436350"/>
            <a:chExt cx="12415488" cy="7639688"/>
          </a:xfrm>
        </p:grpSpPr>
        <p:grpSp>
          <p:nvGrpSpPr>
            <p:cNvPr id="347" name="Google Shape;347;p35"/>
            <p:cNvGrpSpPr/>
            <p:nvPr/>
          </p:nvGrpSpPr>
          <p:grpSpPr>
            <a:xfrm>
              <a:off x="-1137887" y="-1436350"/>
              <a:ext cx="12415488" cy="7639688"/>
              <a:chOff x="-1137887" y="-1436350"/>
              <a:chExt cx="12415488" cy="7639688"/>
            </a:xfrm>
          </p:grpSpPr>
          <p:pic>
            <p:nvPicPr>
              <p:cNvPr id="348" name="Google Shape;348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137887" y="-1436350"/>
                <a:ext cx="3123076" cy="36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578850" y="2562838"/>
                <a:ext cx="3698751" cy="364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" name="Google Shape;3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530421">
              <a:off x="7443870" y="4705411"/>
              <a:ext cx="396767" cy="24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647633">
              <a:off x="2893961" y="298061"/>
              <a:ext cx="331309" cy="1542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6"/>
          <p:cNvGrpSpPr/>
          <p:nvPr/>
        </p:nvGrpSpPr>
        <p:grpSpPr>
          <a:xfrm>
            <a:off x="-1239625" y="-64775"/>
            <a:ext cx="3785700" cy="6325725"/>
            <a:chOff x="-1239625" y="-64775"/>
            <a:chExt cx="3785700" cy="6325725"/>
          </a:xfrm>
        </p:grpSpPr>
        <p:grpSp>
          <p:nvGrpSpPr>
            <p:cNvPr id="355" name="Google Shape;355;p36"/>
            <p:cNvGrpSpPr/>
            <p:nvPr/>
          </p:nvGrpSpPr>
          <p:grpSpPr>
            <a:xfrm>
              <a:off x="-1239625" y="-64775"/>
              <a:ext cx="3785700" cy="6325725"/>
              <a:chOff x="-1239625" y="-64775"/>
              <a:chExt cx="3785700" cy="6325725"/>
            </a:xfrm>
          </p:grpSpPr>
          <p:pic>
            <p:nvPicPr>
              <p:cNvPr id="356" name="Google Shape;356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-1100238" y="2614638"/>
                <a:ext cx="3675250" cy="3617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-1059213" y="-245187"/>
                <a:ext cx="2749675" cy="311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36"/>
            <p:cNvGrpSpPr/>
            <p:nvPr/>
          </p:nvGrpSpPr>
          <p:grpSpPr>
            <a:xfrm>
              <a:off x="165575" y="138886"/>
              <a:ext cx="354330" cy="801463"/>
              <a:chOff x="165575" y="138886"/>
              <a:chExt cx="354330" cy="801463"/>
            </a:xfrm>
          </p:grpSpPr>
          <p:pic>
            <p:nvPicPr>
              <p:cNvPr id="359" name="Google Shape;359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 rot="-647633">
                <a:off x="177086" y="756461"/>
                <a:ext cx="331309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 rot="2487333">
                <a:off x="177086" y="229236"/>
                <a:ext cx="331308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-1417375" y="-1303774"/>
            <a:ext cx="11741249" cy="7501625"/>
            <a:chOff x="-1417375" y="-1303774"/>
            <a:chExt cx="11741249" cy="7501625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8647">
              <a:off x="7911638" y="3483223"/>
              <a:ext cx="2158621" cy="2504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" name="Google Shape;40;p5"/>
            <p:cNvGrpSpPr/>
            <p:nvPr/>
          </p:nvGrpSpPr>
          <p:grpSpPr>
            <a:xfrm>
              <a:off x="-5" y="1301909"/>
              <a:ext cx="9095346" cy="3782503"/>
              <a:chOff x="-5" y="1301909"/>
              <a:chExt cx="9095346" cy="3782503"/>
            </a:xfrm>
          </p:grpSpPr>
          <p:grpSp>
            <p:nvGrpSpPr>
              <p:cNvPr id="41" name="Google Shape;41;p5"/>
              <p:cNvGrpSpPr/>
              <p:nvPr/>
            </p:nvGrpSpPr>
            <p:grpSpPr>
              <a:xfrm>
                <a:off x="7683514" y="3612234"/>
                <a:ext cx="1411827" cy="1472178"/>
                <a:chOff x="1824564" y="3380784"/>
                <a:chExt cx="1411827" cy="1472178"/>
              </a:xfrm>
            </p:grpSpPr>
            <p:pic>
              <p:nvPicPr>
                <p:cNvPr id="42" name="Google Shape;42;p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824564" y="4607099"/>
                  <a:ext cx="391003" cy="245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Google Shape;43;p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1139925">
                  <a:off x="2889027" y="3430515"/>
                  <a:ext cx="331308" cy="1540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4" name="Google Shape;44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16052" y="13516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" name="Google Shape;45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216829">
              <a:off x="-1239649" y="-1032514"/>
              <a:ext cx="2219924" cy="2112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460425" y="2795450"/>
            <a:ext cx="280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460425" y="3323149"/>
            <a:ext cx="2803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879716" y="2795450"/>
            <a:ext cx="280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4879716" y="3323149"/>
            <a:ext cx="2803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227311" y="-660834"/>
            <a:ext cx="10043155" cy="5534837"/>
            <a:chOff x="227311" y="-660834"/>
            <a:chExt cx="10043155" cy="5534837"/>
          </a:xfrm>
        </p:grpSpPr>
        <p:pic>
          <p:nvPicPr>
            <p:cNvPr id="55" name="Google Shape;55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8400564">
              <a:off x="7220170" y="-18923"/>
              <a:ext cx="2725916" cy="200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38219">
              <a:off x="236076" y="4628360"/>
              <a:ext cx="331308" cy="154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610534" y="1149586"/>
              <a:ext cx="396767" cy="2462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type="title"/>
          </p:nvPr>
        </p:nvSpPr>
        <p:spPr>
          <a:xfrm>
            <a:off x="713400" y="1104300"/>
            <a:ext cx="4930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13400" y="1935600"/>
            <a:ext cx="4930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/>
        </p:txBody>
      </p: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21776" y="3162300"/>
            <a:ext cx="36774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2652375" y="-771863"/>
            <a:ext cx="12938825" cy="5065387"/>
            <a:chOff x="-2652375" y="-771863"/>
            <a:chExt cx="12938825" cy="5065387"/>
          </a:xfrm>
        </p:grpSpPr>
        <p:pic>
          <p:nvPicPr>
            <p:cNvPr id="67" name="Google Shape;6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52375" y="539375"/>
              <a:ext cx="3814219" cy="375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41271">
              <a:off x="-143476" y="-415134"/>
              <a:ext cx="1889651" cy="2137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7362701" y="1333925"/>
              <a:ext cx="3371849" cy="247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type="title"/>
          </p:nvPr>
        </p:nvSpPr>
        <p:spPr>
          <a:xfrm>
            <a:off x="2299825" y="2632200"/>
            <a:ext cx="45444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299825" y="3371100"/>
            <a:ext cx="45444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4" name="Google Shape;74;p9"/>
          <p:cNvGrpSpPr/>
          <p:nvPr/>
        </p:nvGrpSpPr>
        <p:grpSpPr>
          <a:xfrm>
            <a:off x="-918146" y="2515396"/>
            <a:ext cx="11661199" cy="2990428"/>
            <a:chOff x="-918146" y="2515396"/>
            <a:chExt cx="11661199" cy="2990428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522173">
              <a:off x="-1241415" y="3040273"/>
              <a:ext cx="2802287" cy="2057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564853" y="2381272"/>
              <a:ext cx="2044075" cy="2312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>
            <p:ph idx="2" type="pic"/>
          </p:nvPr>
        </p:nvSpPr>
        <p:spPr>
          <a:xfrm flipH="1">
            <a:off x="-99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4829500" y="539375"/>
            <a:ext cx="3601200" cy="141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b="1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png"/><Relationship Id="rId4" Type="http://schemas.openxmlformats.org/officeDocument/2006/relationships/image" Target="../media/image88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jdepeets.com/investors/financial-reports/annual-reports/#" TargetMode="External"/><Relationship Id="rId4" Type="http://schemas.openxmlformats.org/officeDocument/2006/relationships/hyperlink" Target="http://www.sfchronicle.com/food/restaurants/article/peets-coffee-union-17744780.php" TargetMode="External"/><Relationship Id="rId5" Type="http://schemas.openxmlformats.org/officeDocument/2006/relationships/hyperlink" Target="http://www.kqed.org/news/71145/peets-coffee-tea-sold-to-german-conglomerate-for-almost-1-billion" TargetMode="External"/><Relationship Id="rId6" Type="http://schemas.openxmlformats.org/officeDocument/2006/relationships/hyperlink" Target="http://www.jdepeets.com/siteassets/documents/jde-peets-historical-financials.pdf" TargetMode="External"/><Relationship Id="rId7" Type="http://schemas.openxmlformats.org/officeDocument/2006/relationships/hyperlink" Target="http://www.jdepeets.com/siteassets/documents/jde-peets-half-year-results-2022-report.pdf" TargetMode="External"/><Relationship Id="rId8" Type="http://schemas.openxmlformats.org/officeDocument/2006/relationships/hyperlink" Target="http://www.peets.com/pages/timelin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Relationship Id="rId5" Type="http://schemas.openxmlformats.org/officeDocument/2006/relationships/image" Target="../media/image77.png"/><Relationship Id="rId6" Type="http://schemas.openxmlformats.org/officeDocument/2006/relationships/image" Target="../media/image8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58.png"/><Relationship Id="rId6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77.png"/><Relationship Id="rId5" Type="http://schemas.openxmlformats.org/officeDocument/2006/relationships/image" Target="../media/image62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Relationship Id="rId4" Type="http://schemas.openxmlformats.org/officeDocument/2006/relationships/image" Target="../media/image8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ctrTitle"/>
          </p:nvPr>
        </p:nvSpPr>
        <p:spPr>
          <a:xfrm>
            <a:off x="713400" y="918300"/>
            <a:ext cx="40116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Peet’s Coffee Semi-Annual Forecasting</a:t>
            </a:r>
            <a:endParaRPr/>
          </a:p>
        </p:txBody>
      </p:sp>
      <p:sp>
        <p:nvSpPr>
          <p:cNvPr id="366" name="Google Shape;366;p37"/>
          <p:cNvSpPr txBox="1"/>
          <p:nvPr>
            <p:ph idx="1" type="subTitle"/>
          </p:nvPr>
        </p:nvSpPr>
        <p:spPr>
          <a:xfrm>
            <a:off x="713400" y="3730700"/>
            <a:ext cx="3201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By: Amy Rivera, Jaslynn Dang, Shruti Hardasani</a:t>
            </a:r>
            <a:endParaRPr sz="1700"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70" y="3863407"/>
            <a:ext cx="464575" cy="2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98" y="3547447"/>
            <a:ext cx="393649" cy="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825" y="919975"/>
            <a:ext cx="2235675" cy="30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6975" y="2910483"/>
            <a:ext cx="1253627" cy="114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Revenue</a:t>
            </a:r>
            <a:endParaRPr/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150" y="1183925"/>
            <a:ext cx="6133702" cy="3430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 </a:t>
            </a:r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575" y="1183925"/>
            <a:ext cx="6228838" cy="3483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Forecasted Values Vs. Actual</a:t>
            </a:r>
            <a:endParaRPr/>
          </a:p>
        </p:txBody>
      </p:sp>
      <p:pic>
        <p:nvPicPr>
          <p:cNvPr id="483" name="Google Shape;4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25" y="1473425"/>
            <a:ext cx="5943600" cy="297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713250" y="288100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89" name="Google Shape;489;p49"/>
          <p:cNvSpPr txBox="1"/>
          <p:nvPr>
            <p:ph idx="2" type="title"/>
          </p:nvPr>
        </p:nvSpPr>
        <p:spPr>
          <a:xfrm>
            <a:off x="1933875" y="1281950"/>
            <a:ext cx="506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does weighted moving average reflect the ebbs and flows of the company?</a:t>
            </a:r>
            <a:endParaRPr sz="2000"/>
          </a:p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1933875" y="1711500"/>
            <a:ext cx="43080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Forecasting </a:t>
            </a:r>
            <a:r>
              <a:rPr lang="en"/>
              <a:t>based on recent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Applying weight on recent observations are better indicators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Accounting for deviations in data</a:t>
            </a:r>
            <a:endParaRPr/>
          </a:p>
        </p:txBody>
      </p:sp>
      <p:sp>
        <p:nvSpPr>
          <p:cNvPr id="491" name="Google Shape;491;p49"/>
          <p:cNvSpPr txBox="1"/>
          <p:nvPr>
            <p:ph idx="3" type="title"/>
          </p:nvPr>
        </p:nvSpPr>
        <p:spPr>
          <a:xfrm>
            <a:off x="1933875" y="2952450"/>
            <a:ext cx="4247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does forecasting revenue benefit the company?</a:t>
            </a:r>
            <a:endParaRPr sz="2000"/>
          </a:p>
        </p:txBody>
      </p:sp>
      <p:sp>
        <p:nvSpPr>
          <p:cNvPr id="492" name="Google Shape;492;p49"/>
          <p:cNvSpPr txBox="1"/>
          <p:nvPr>
            <p:ph idx="4" type="subTitle"/>
          </p:nvPr>
        </p:nvSpPr>
        <p:spPr>
          <a:xfrm>
            <a:off x="1933875" y="3382000"/>
            <a:ext cx="43080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utilize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allocation of funds for production funding, marketing,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into upcoming pricing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into financial stance of launching new ideas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Budgetary</a:t>
            </a:r>
            <a:r>
              <a:rPr lang="en"/>
              <a:t> planning and cost control</a:t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713400" y="1281950"/>
            <a:ext cx="930000" cy="930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713400" y="2976325"/>
            <a:ext cx="930000" cy="930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49"/>
          <p:cNvGrpSpPr/>
          <p:nvPr/>
        </p:nvGrpSpPr>
        <p:grpSpPr>
          <a:xfrm>
            <a:off x="960751" y="3279101"/>
            <a:ext cx="435093" cy="324494"/>
            <a:chOff x="5216456" y="3725484"/>
            <a:chExt cx="356196" cy="265631"/>
          </a:xfrm>
        </p:grpSpPr>
        <p:sp>
          <p:nvSpPr>
            <p:cNvPr id="496" name="Google Shape;496;p4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9"/>
          <p:cNvGrpSpPr/>
          <p:nvPr/>
        </p:nvGrpSpPr>
        <p:grpSpPr>
          <a:xfrm>
            <a:off x="961119" y="1545951"/>
            <a:ext cx="435114" cy="402209"/>
            <a:chOff x="7384751" y="4147984"/>
            <a:chExt cx="380012" cy="351274"/>
          </a:xfrm>
        </p:grpSpPr>
        <p:sp>
          <p:nvSpPr>
            <p:cNvPr id="499" name="Google Shape;499;p49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9"/>
          <p:cNvGrpSpPr/>
          <p:nvPr/>
        </p:nvGrpSpPr>
        <p:grpSpPr>
          <a:xfrm>
            <a:off x="6180975" y="1185725"/>
            <a:ext cx="2781573" cy="3301200"/>
            <a:chOff x="6102600" y="893425"/>
            <a:chExt cx="2781573" cy="3301200"/>
          </a:xfrm>
        </p:grpSpPr>
        <p:pic>
          <p:nvPicPr>
            <p:cNvPr id="505" name="Google Shape;50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54225" y="893425"/>
              <a:ext cx="1876525" cy="330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02600" y="3329523"/>
              <a:ext cx="1736199" cy="6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8863" y="3329513"/>
              <a:ext cx="445310" cy="29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46410">
            <a:off x="8115622" y="982874"/>
            <a:ext cx="334622" cy="2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0"/>
          <p:cNvSpPr txBox="1"/>
          <p:nvPr>
            <p:ph idx="1" type="subTitle"/>
          </p:nvPr>
        </p:nvSpPr>
        <p:spPr>
          <a:xfrm>
            <a:off x="3768800" y="1463550"/>
            <a:ext cx="4662000" cy="3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Through i</a:t>
            </a:r>
            <a:r>
              <a:rPr lang="en" sz="1700"/>
              <a:t>mplementing</a:t>
            </a:r>
            <a:r>
              <a:rPr lang="en" sz="1700"/>
              <a:t> weighted moving average forecasting at Peet’s Coffee: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Effectively promote strategic decisions with several multifaceted benefits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Address challenges of budgeting/fund allocation and utilization of profits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Overall aiding Peet’s Coffee in properly navigating the complexities of the landscape and industry of business to push the brand to greater heights!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325" y="3414266"/>
            <a:ext cx="490592" cy="30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2240">
            <a:off x="2162499" y="1928567"/>
            <a:ext cx="1411887" cy="128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498513">
            <a:off x="849764" y="1618159"/>
            <a:ext cx="1334257" cy="19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0"/>
          <p:cNvSpPr txBox="1"/>
          <p:nvPr/>
        </p:nvSpPr>
        <p:spPr>
          <a:xfrm>
            <a:off x="368925" y="270250"/>
            <a:ext cx="339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Conclusion</a:t>
            </a:r>
            <a:endParaRPr b="1" sz="3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23" name="Google Shape;523;p51"/>
          <p:cNvSpPr txBox="1"/>
          <p:nvPr>
            <p:ph idx="1" type="subTitle"/>
          </p:nvPr>
        </p:nvSpPr>
        <p:spPr>
          <a:xfrm>
            <a:off x="713250" y="1366625"/>
            <a:ext cx="77175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www.jdepeets.com/investors/financial-reports/annual-reports/#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www.sfchronicle.com/food/restaurants/article/peets-coffee-union-17744780.php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www.kqed.org/news/71145/peets-coffee-tea-sold-to-german-conglomerate-for-almost-1-billion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www.jdepeets.com/siteassets/documents/jde-peets-historical-financials.pdf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www.jdepeets.com/siteassets/documents/jde-peets-half-year-results-2022-report.pdf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www.peets.com/pages/timeline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>
            <p:ph type="title"/>
          </p:nvPr>
        </p:nvSpPr>
        <p:spPr>
          <a:xfrm>
            <a:off x="5021475" y="2035800"/>
            <a:ext cx="35133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You! </a:t>
            </a:r>
            <a:r>
              <a:rPr lang="en" sz="4500"/>
              <a:t>◡̈ </a:t>
            </a:r>
            <a:endParaRPr sz="4500"/>
          </a:p>
        </p:txBody>
      </p:sp>
      <p:grpSp>
        <p:nvGrpSpPr>
          <p:cNvPr id="529" name="Google Shape;529;p52"/>
          <p:cNvGrpSpPr/>
          <p:nvPr/>
        </p:nvGrpSpPr>
        <p:grpSpPr>
          <a:xfrm>
            <a:off x="875599" y="776924"/>
            <a:ext cx="3432188" cy="4158704"/>
            <a:chOff x="875599" y="776924"/>
            <a:chExt cx="3432188" cy="4158704"/>
          </a:xfrm>
        </p:grpSpPr>
        <p:pic>
          <p:nvPicPr>
            <p:cNvPr id="530" name="Google Shape;530;p5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 rot="-2700052">
              <a:off x="2749024" y="3562620"/>
              <a:ext cx="1400148" cy="1028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5850" y="776924"/>
              <a:ext cx="2057299" cy="295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75599" y="2786675"/>
              <a:ext cx="1321993" cy="10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97600" y="3560922"/>
              <a:ext cx="2057300" cy="8056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376" name="Google Shape;376;p38"/>
          <p:cNvSpPr txBox="1"/>
          <p:nvPr>
            <p:ph idx="2" type="title"/>
          </p:nvPr>
        </p:nvSpPr>
        <p:spPr>
          <a:xfrm>
            <a:off x="720125" y="1828725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77" name="Google Shape;377;p38"/>
          <p:cNvSpPr txBox="1"/>
          <p:nvPr>
            <p:ph idx="3" type="title"/>
          </p:nvPr>
        </p:nvSpPr>
        <p:spPr>
          <a:xfrm>
            <a:off x="3484975" y="1828725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78" name="Google Shape;378;p38"/>
          <p:cNvSpPr txBox="1"/>
          <p:nvPr>
            <p:ph idx="5" type="title"/>
          </p:nvPr>
        </p:nvSpPr>
        <p:spPr>
          <a:xfrm>
            <a:off x="720125" y="3532768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</a:t>
            </a:r>
            <a:endParaRPr/>
          </a:p>
        </p:txBody>
      </p:sp>
      <p:sp>
        <p:nvSpPr>
          <p:cNvPr id="379" name="Google Shape;379;p38"/>
          <p:cNvSpPr txBox="1"/>
          <p:nvPr>
            <p:ph idx="7" type="title"/>
          </p:nvPr>
        </p:nvSpPr>
        <p:spPr>
          <a:xfrm>
            <a:off x="3484975" y="3532769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80" name="Google Shape;380;p38"/>
          <p:cNvSpPr txBox="1"/>
          <p:nvPr>
            <p:ph idx="9" type="title"/>
          </p:nvPr>
        </p:nvSpPr>
        <p:spPr>
          <a:xfrm>
            <a:off x="720124" y="121598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1A</a:t>
            </a:r>
            <a:endParaRPr/>
          </a:p>
        </p:txBody>
      </p:sp>
      <p:sp>
        <p:nvSpPr>
          <p:cNvPr id="381" name="Google Shape;381;p38"/>
          <p:cNvSpPr txBox="1"/>
          <p:nvPr>
            <p:ph idx="13" type="title"/>
          </p:nvPr>
        </p:nvSpPr>
        <p:spPr>
          <a:xfrm>
            <a:off x="720124" y="292003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</a:t>
            </a:r>
            <a:endParaRPr/>
          </a:p>
        </p:txBody>
      </p:sp>
      <p:sp>
        <p:nvSpPr>
          <p:cNvPr id="382" name="Google Shape;382;p38"/>
          <p:cNvSpPr txBox="1"/>
          <p:nvPr>
            <p:ph idx="14" type="title"/>
          </p:nvPr>
        </p:nvSpPr>
        <p:spPr>
          <a:xfrm>
            <a:off x="3484975" y="121598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1B</a:t>
            </a:r>
            <a:endParaRPr/>
          </a:p>
        </p:txBody>
      </p:sp>
      <p:sp>
        <p:nvSpPr>
          <p:cNvPr id="383" name="Google Shape;383;p38"/>
          <p:cNvSpPr txBox="1"/>
          <p:nvPr>
            <p:ph idx="15" type="title"/>
          </p:nvPr>
        </p:nvSpPr>
        <p:spPr>
          <a:xfrm>
            <a:off x="3484975" y="292003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2B</a:t>
            </a:r>
            <a:endParaRPr/>
          </a:p>
        </p:txBody>
      </p:sp>
      <p:grpSp>
        <p:nvGrpSpPr>
          <p:cNvPr id="384" name="Google Shape;384;p38"/>
          <p:cNvGrpSpPr/>
          <p:nvPr/>
        </p:nvGrpSpPr>
        <p:grpSpPr>
          <a:xfrm>
            <a:off x="5930475" y="330514"/>
            <a:ext cx="2500288" cy="2417454"/>
            <a:chOff x="5928400" y="1431457"/>
            <a:chExt cx="2500288" cy="2417454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704" y="1464349"/>
              <a:ext cx="1900984" cy="2384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8400" y="1909570"/>
              <a:ext cx="384611" cy="241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4623440">
              <a:off x="7893450" y="1517112"/>
              <a:ext cx="368661" cy="242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38"/>
          <p:cNvSpPr txBox="1"/>
          <p:nvPr>
            <p:ph idx="7" type="title"/>
          </p:nvPr>
        </p:nvSpPr>
        <p:spPr>
          <a:xfrm>
            <a:off x="6146575" y="3532769"/>
            <a:ext cx="228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9" name="Google Shape;389;p38"/>
          <p:cNvSpPr txBox="1"/>
          <p:nvPr>
            <p:ph idx="15" type="title"/>
          </p:nvPr>
        </p:nvSpPr>
        <p:spPr>
          <a:xfrm>
            <a:off x="6146575" y="2920038"/>
            <a:ext cx="1498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4121325" y="2095350"/>
            <a:ext cx="45702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</a:t>
            </a:r>
            <a:endParaRPr/>
          </a:p>
        </p:txBody>
      </p:sp>
      <p:sp>
        <p:nvSpPr>
          <p:cNvPr id="395" name="Google Shape;395;p39"/>
          <p:cNvSpPr txBox="1"/>
          <p:nvPr>
            <p:ph idx="2" type="title"/>
          </p:nvPr>
        </p:nvSpPr>
        <p:spPr>
          <a:xfrm>
            <a:off x="4121325" y="1241813"/>
            <a:ext cx="12483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6" name="Google Shape;396;p39"/>
          <p:cNvSpPr txBox="1"/>
          <p:nvPr>
            <p:ph idx="1" type="subTitle"/>
          </p:nvPr>
        </p:nvSpPr>
        <p:spPr>
          <a:xfrm>
            <a:off x="4121326" y="2945450"/>
            <a:ext cx="351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Background, Problem</a:t>
            </a:r>
            <a:endParaRPr/>
          </a:p>
        </p:txBody>
      </p:sp>
      <p:grpSp>
        <p:nvGrpSpPr>
          <p:cNvPr id="397" name="Google Shape;397;p39"/>
          <p:cNvGrpSpPr/>
          <p:nvPr/>
        </p:nvGrpSpPr>
        <p:grpSpPr>
          <a:xfrm>
            <a:off x="-601325" y="-1112825"/>
            <a:ext cx="4482941" cy="5665836"/>
            <a:chOff x="-601325" y="-1112825"/>
            <a:chExt cx="4482941" cy="5665836"/>
          </a:xfrm>
        </p:grpSpPr>
        <p:pic>
          <p:nvPicPr>
            <p:cNvPr id="398" name="Google Shape;39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504881">
              <a:off x="-57940" y="-555703"/>
              <a:ext cx="3365305" cy="33123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" name="Google Shape;399;p39"/>
            <p:cNvGrpSpPr/>
            <p:nvPr/>
          </p:nvGrpSpPr>
          <p:grpSpPr>
            <a:xfrm>
              <a:off x="1203950" y="1130075"/>
              <a:ext cx="2677666" cy="3422936"/>
              <a:chOff x="774250" y="1130075"/>
              <a:chExt cx="2677666" cy="3422936"/>
            </a:xfrm>
          </p:grpSpPr>
          <p:pic>
            <p:nvPicPr>
              <p:cNvPr id="400" name="Google Shape;400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74250" y="1130075"/>
                <a:ext cx="1994350" cy="3095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" name="Google Shape;401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71814" y="430714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Google Shape;402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1139925">
                <a:off x="3104552" y="41033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Peet’s </a:t>
            </a:r>
            <a:endParaRPr/>
          </a:p>
        </p:txBody>
      </p:sp>
      <p:sp>
        <p:nvSpPr>
          <p:cNvPr id="408" name="Google Shape;408;p40"/>
          <p:cNvSpPr txBox="1"/>
          <p:nvPr>
            <p:ph idx="1" type="subTitle"/>
          </p:nvPr>
        </p:nvSpPr>
        <p:spPr>
          <a:xfrm>
            <a:off x="535100" y="1332425"/>
            <a:ext cx="3420300" cy="30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Kicking off in 1966 in a self-owned coffee shop in Berkeley by Alfred Peet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Peet’s Coffee had found success in the experimentation of various blends and roasts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</a:t>
            </a:r>
            <a:r>
              <a:rPr lang="en"/>
              <a:t>egan with the ambition of redefining how Californians consume coffee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Established the use of dark roast blends in California,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</a:t>
            </a:r>
            <a:r>
              <a:rPr lang="en"/>
              <a:t>amed for their unique roasts and blends</a:t>
            </a:r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875" y="1825650"/>
            <a:ext cx="3238500" cy="2028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779700" y="2972375"/>
            <a:ext cx="75846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334 total stores nationwide</a:t>
            </a:r>
            <a:endParaRPr sz="4500"/>
          </a:p>
        </p:txBody>
      </p:sp>
      <p:sp>
        <p:nvSpPr>
          <p:cNvPr id="415" name="Google Shape;415;p41"/>
          <p:cNvSpPr txBox="1"/>
          <p:nvPr>
            <p:ph idx="1" type="subTitle"/>
          </p:nvPr>
        </p:nvSpPr>
        <p:spPr>
          <a:xfrm>
            <a:off x="1912038" y="4079225"/>
            <a:ext cx="531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242 in which reside in California!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1"/>
          <p:cNvGrpSpPr/>
          <p:nvPr/>
        </p:nvGrpSpPr>
        <p:grpSpPr>
          <a:xfrm>
            <a:off x="2338288" y="738900"/>
            <a:ext cx="4278470" cy="2210433"/>
            <a:chOff x="2338275" y="539375"/>
            <a:chExt cx="4278470" cy="2210433"/>
          </a:xfrm>
        </p:grpSpPr>
        <p:pic>
          <p:nvPicPr>
            <p:cNvPr id="417" name="Google Shape;41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23095" y="1036072"/>
              <a:ext cx="393649" cy="18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275" y="2351988"/>
              <a:ext cx="445310" cy="292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8039" y="539375"/>
              <a:ext cx="1585167" cy="217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281283">
              <a:off x="5017453" y="1509962"/>
              <a:ext cx="1246893" cy="119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783574" y="1425851"/>
              <a:ext cx="1055475" cy="1323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41"/>
          <p:cNvSpPr txBox="1"/>
          <p:nvPr/>
        </p:nvSpPr>
        <p:spPr>
          <a:xfrm>
            <a:off x="475055" y="0"/>
            <a:ext cx="819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Peet’s Coffee Today Currently Operates…</a:t>
            </a:r>
            <a:endParaRPr b="1" sz="3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704675" y="136600"/>
            <a:ext cx="4930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endParaRPr/>
          </a:p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774425" y="967900"/>
            <a:ext cx="4930500" cy="3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With Peet’s Coffee’s nationwide success, it is e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ssential that they gather as much necessary information in regards to their operations, to ensure fluid and smooth-sailing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Foreshadowing prospective revenue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Aids in anticipating future variables (financially)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Allocation of expected funds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Utilizing revenue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Weighted Moving Average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Best suited due to </a:t>
            </a:r>
            <a:r>
              <a:rPr lang="en"/>
              <a:t>presence</a:t>
            </a:r>
            <a:r>
              <a:rPr lang="en"/>
              <a:t> of general data trend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Applies heavier weight onto recent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Able to follow recent data trends + use past financial reports to examine cycles and trends to reference</a:t>
            </a:r>
            <a:endParaRPr/>
          </a:p>
        </p:txBody>
      </p:sp>
      <p:grpSp>
        <p:nvGrpSpPr>
          <p:cNvPr id="429" name="Google Shape;429;p42"/>
          <p:cNvGrpSpPr/>
          <p:nvPr/>
        </p:nvGrpSpPr>
        <p:grpSpPr>
          <a:xfrm>
            <a:off x="5245088" y="-472000"/>
            <a:ext cx="4584462" cy="6064320"/>
            <a:chOff x="5245088" y="-472000"/>
            <a:chExt cx="4584462" cy="6064320"/>
          </a:xfrm>
        </p:grpSpPr>
        <p:pic>
          <p:nvPicPr>
            <p:cNvPr id="430" name="Google Shape;43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78601" y="-472000"/>
              <a:ext cx="3050949" cy="345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164000">
              <a:off x="5300394" y="2747785"/>
              <a:ext cx="2953511" cy="2163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p42"/>
            <p:cNvGrpSpPr/>
            <p:nvPr/>
          </p:nvGrpSpPr>
          <p:grpSpPr>
            <a:xfrm>
              <a:off x="6135574" y="1033063"/>
              <a:ext cx="2276474" cy="3150924"/>
              <a:chOff x="6154249" y="996288"/>
              <a:chExt cx="2276474" cy="3150924"/>
            </a:xfrm>
          </p:grpSpPr>
          <p:pic>
            <p:nvPicPr>
              <p:cNvPr id="433" name="Google Shape;433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236492">
                <a:off x="6754862" y="2610847"/>
                <a:ext cx="1626842" cy="14822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 rot="-346473">
                <a:off x="6218020" y="1077125"/>
                <a:ext cx="1675068" cy="13520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366150" y="2094000"/>
            <a:ext cx="34695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</a:t>
            </a:r>
            <a:endParaRPr/>
          </a:p>
        </p:txBody>
      </p:sp>
      <p:sp>
        <p:nvSpPr>
          <p:cNvPr id="440" name="Google Shape;440;p43"/>
          <p:cNvSpPr txBox="1"/>
          <p:nvPr>
            <p:ph idx="2" type="title"/>
          </p:nvPr>
        </p:nvSpPr>
        <p:spPr>
          <a:xfrm>
            <a:off x="2562699" y="1240448"/>
            <a:ext cx="11205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1" name="Google Shape;441;p43"/>
          <p:cNvSpPr txBox="1"/>
          <p:nvPr>
            <p:ph idx="1" type="subTitle"/>
          </p:nvPr>
        </p:nvSpPr>
        <p:spPr>
          <a:xfrm>
            <a:off x="713400" y="2944073"/>
            <a:ext cx="2969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Calculations, Analyzations, Conclusions</a:t>
            </a:r>
            <a:endParaRPr/>
          </a:p>
        </p:txBody>
      </p:sp>
      <p:pic>
        <p:nvPicPr>
          <p:cNvPr id="442" name="Google Shape;4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800" y="361950"/>
            <a:ext cx="4699026" cy="4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026" y="2154650"/>
            <a:ext cx="1905724" cy="15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050" y="539376"/>
            <a:ext cx="2363249" cy="36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33820" y="4318572"/>
            <a:ext cx="393649" cy="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7463" y="3762113"/>
            <a:ext cx="445310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2047975" y="1811350"/>
            <a:ext cx="50481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Fᵢ=0.</a:t>
            </a:r>
            <a:r>
              <a:rPr lang="en" sz="3000"/>
              <a:t>4</a:t>
            </a:r>
            <a:r>
              <a:rPr lang="en" sz="3000"/>
              <a:t>Aᵢ₋₁+0.3Aᵢ₋₂+0.2Aᵢ₋₃</a:t>
            </a:r>
            <a:r>
              <a:rPr lang="en" sz="3000"/>
              <a:t>0.1Aᵢ₋₄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52" name="Google Shape;452;p44"/>
          <p:cNvSpPr txBox="1"/>
          <p:nvPr>
            <p:ph idx="1" type="subTitle"/>
          </p:nvPr>
        </p:nvSpPr>
        <p:spPr>
          <a:xfrm>
            <a:off x="2673175" y="2710350"/>
            <a:ext cx="37977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Heavier weight focused on </a:t>
            </a:r>
            <a:r>
              <a:rPr lang="en"/>
              <a:t>recent most data value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Four data points chosen in forecast calculation to reflect cycles shown in (actual) data </a:t>
            </a:r>
            <a:endParaRPr/>
          </a:p>
        </p:txBody>
      </p:sp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27" y="2770258"/>
            <a:ext cx="1853875" cy="177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6087" y="627600"/>
            <a:ext cx="1641874" cy="26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680" y="4211146"/>
            <a:ext cx="374788" cy="2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/>
          <p:nvPr/>
        </p:nvSpPr>
        <p:spPr>
          <a:xfrm>
            <a:off x="2281223" y="627600"/>
            <a:ext cx="4581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Equation Used:</a:t>
            </a:r>
            <a:endParaRPr b="1" sz="4500"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200500" y="340425"/>
            <a:ext cx="3042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Semi-Annual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Forecast</a:t>
            </a:r>
            <a:endParaRPr/>
          </a:p>
        </p:txBody>
      </p:sp>
      <p:graphicFrame>
        <p:nvGraphicFramePr>
          <p:cNvPr id="462" name="Google Shape;462;p45"/>
          <p:cNvGraphicFramePr/>
          <p:nvPr/>
        </p:nvGraphicFramePr>
        <p:xfrm>
          <a:off x="3467125" y="19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{4B1023FC-6DFE-4F74-BAD8-5152BB72916A}</a:tableStyleId>
              </a:tblPr>
              <a:tblGrid>
                <a:gridCol w="1680700"/>
                <a:gridCol w="1680700"/>
                <a:gridCol w="1680700"/>
              </a:tblGrid>
              <a:tr h="3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Period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(In Eur. Millions)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Forecast (In Eur. Millions)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1: H1 2018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3,173.00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2: H2 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3,492.00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3: H1 2019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3,332.00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4: H2 2019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3,612.00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5: H1 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3,326.00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3,460.10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6: H2 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3,325.00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3,429.60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7: H1 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3,254.00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3,383.40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8: H2 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3,747.00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3,325.50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9: H1 2022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3,896.00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3,472.60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10: H2 2022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4,255.00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3,665.80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11: H1 2023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3,988.00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3,945.60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12: H2 2023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4,025.60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63" name="Google Shape;463;p45"/>
          <p:cNvSpPr/>
          <p:nvPr/>
        </p:nvSpPr>
        <p:spPr>
          <a:xfrm>
            <a:off x="3162773" y="807488"/>
            <a:ext cx="202300" cy="1016625"/>
          </a:xfrm>
          <a:custGeom>
            <a:rect b="b" l="l" r="r" t="t"/>
            <a:pathLst>
              <a:path extrusionOk="0" h="40665" w="8092">
                <a:moveTo>
                  <a:pt x="7046" y="828"/>
                </a:moveTo>
                <a:cubicBezTo>
                  <a:pt x="5070" y="828"/>
                  <a:pt x="2002" y="-939"/>
                  <a:pt x="1118" y="828"/>
                </a:cubicBezTo>
                <a:cubicBezTo>
                  <a:pt x="-1639" y="6342"/>
                  <a:pt x="1815" y="13144"/>
                  <a:pt x="1815" y="19309"/>
                </a:cubicBezTo>
                <a:cubicBezTo>
                  <a:pt x="1815" y="24076"/>
                  <a:pt x="2164" y="28840"/>
                  <a:pt x="2164" y="33607"/>
                </a:cubicBezTo>
                <a:cubicBezTo>
                  <a:pt x="2164" y="35702"/>
                  <a:pt x="333" y="38401"/>
                  <a:pt x="1815" y="39883"/>
                </a:cubicBezTo>
                <a:cubicBezTo>
                  <a:pt x="3297" y="41365"/>
                  <a:pt x="5996" y="40232"/>
                  <a:pt x="8092" y="402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Google Shape;464;p45"/>
          <p:cNvSpPr txBox="1"/>
          <p:nvPr/>
        </p:nvSpPr>
        <p:spPr>
          <a:xfrm>
            <a:off x="422200" y="2143100"/>
            <a:ext cx="259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When testing weight ratios, having “four” data points in our forecast had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adequately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accounted for the subsequent rises and falls in the provided data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84012">
            <a:off x="8535025" y="4702124"/>
            <a:ext cx="422149" cy="27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ppy International Coffee Day by Slidesgo">
  <a:themeElements>
    <a:clrScheme name="Simple Light">
      <a:dk1>
        <a:srgbClr val="323230"/>
      </a:dk1>
      <a:lt1>
        <a:srgbClr val="FFFFFF"/>
      </a:lt1>
      <a:dk2>
        <a:srgbClr val="875C3C"/>
      </a:dk2>
      <a:lt2>
        <a:srgbClr val="987D67"/>
      </a:lt2>
      <a:accent1>
        <a:srgbClr val="BE9B78"/>
      </a:accent1>
      <a:accent2>
        <a:srgbClr val="E2D9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2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